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6" r:id="rId2"/>
  </p:sldMasterIdLst>
  <p:sldIdLst>
    <p:sldId id="256" r:id="rId3"/>
    <p:sldId id="258" r:id="rId4"/>
    <p:sldId id="259" r:id="rId5"/>
    <p:sldId id="260" r:id="rId6"/>
    <p:sldId id="265" r:id="rId7"/>
    <p:sldId id="261" r:id="rId8"/>
    <p:sldId id="264" r:id="rId9"/>
    <p:sldId id="262" r:id="rId10"/>
    <p:sldId id="266" r:id="rId11"/>
    <p:sldId id="268" r:id="rId12"/>
    <p:sldId id="263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49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30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70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129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90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75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5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45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57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03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275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264ECB-665A-48AD-A816-DDF22F1494A9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09A01-0480-4D28-AD10-66222D17F8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93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58266-7DCB-4353-B91E-30C4AF6E5FB5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4F5D04-6927-4693-A789-87DB2800A0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079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3987F2-C487-49BB-8553-79C969F17C8C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F736C-0389-4140-B9B4-AD6EFA824F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475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779413-3980-4D15-A425-37DDD5236B00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2B78D-31CC-40AE-9D8F-EFEE4EC683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78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250EF4-CC28-44CE-A62F-106F37959122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B2C09-97E5-40CA-AC92-E3E10B0E52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727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9270A3-155B-413B-B9BE-2C222A06BD87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667FA-CC97-4941-AC0E-5D7269D55E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043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2493FF-4718-4BF3-A516-B3DB4A44CF49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6B649C-8146-4B80-B2CF-B51ACDC82C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41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AEB54F-12F2-4D78-942E-2B2924DDB424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E2501-3B06-40D2-9DE4-6DD100E2D8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74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FA71E-FFD9-4ED6-B27B-18444F216A28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6E30C-510A-4B80-8532-84489680F0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206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7880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E6FACD-BE00-4AC6-888C-9F3CE8DD70FF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9F4EF-64E0-418B-B844-B0C1B02741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194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E6FACD-BE00-4AC6-888C-9F3CE8DD70FF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9F4EF-64E0-418B-B844-B0C1B02741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7324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871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438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2634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4CDF55-6E98-4F47-BF2C-2E5D2D1CCC60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C2EA8-D3B2-4D01-8E44-3DE333039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5064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A4AEF-8C8C-4543-9A5F-E8CA7AB69522}" type="datetimeFigureOut">
              <a:rPr lang="ru-RU" smtClean="0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2D6930-2641-4124-93AD-7313D63992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56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6010AA9-8A89-402B-9B97-799C5758A0D0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97466D2-6808-4792-BADA-052BF669B1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166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8744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2335213" y="434181"/>
            <a:ext cx="6732588" cy="792163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Peach Milk 2.0" pitchFamily="50" charset="0"/>
              </a:rPr>
              <a:t>Направления деятельности </a:t>
            </a:r>
            <a:endParaRPr lang="ru-RU" dirty="0">
              <a:solidFill>
                <a:prstClr val="white"/>
              </a:solidFill>
              <a:latin typeface="Peach Milk 2.0" pitchFamily="50" charset="0"/>
            </a:endParaRPr>
          </a:p>
        </p:txBody>
      </p:sp>
      <p:sp>
        <p:nvSpPr>
          <p:cNvPr id="4" name="Заголовок 11"/>
          <p:cNvSpPr>
            <a:spLocks noGrp="1"/>
          </p:cNvSpPr>
          <p:nvPr>
            <p:ph type="title"/>
          </p:nvPr>
        </p:nvSpPr>
        <p:spPr>
          <a:xfrm>
            <a:off x="1757363" y="2178050"/>
            <a:ext cx="8820150" cy="628650"/>
          </a:xfrm>
        </p:spPr>
        <p:txBody>
          <a:bodyPr rtlCol="0" anchor="t">
            <a:normAutofit fontScale="90000"/>
          </a:bodyPr>
          <a:lstStyle/>
          <a:p>
            <a:pPr marL="457200" indent="-457200" algn="l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31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  <a:t>ЛИЧНОСТНОЕ РАЗВИТИЕ</a:t>
            </a:r>
            <a: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  <a:t/>
            </a:r>
            <a:b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</a:br>
            <a: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  <a:t/>
            </a:r>
            <a:b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</a:br>
            <a: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  <a:t/>
            </a:r>
            <a:b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</a:br>
            <a: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  <a:t/>
            </a:r>
            <a:br>
              <a:rPr lang="ru-RU" sz="3200" dirty="0">
                <a:solidFill>
                  <a:srgbClr val="007ED2"/>
                </a:solidFill>
                <a:latin typeface="Roboto Cn" pitchFamily="2" charset="0"/>
                <a:ea typeface="Roboto Cn" pitchFamily="2" charset="0"/>
              </a:rPr>
            </a:br>
            <a:endParaRPr lang="ru-RU" sz="3200" dirty="0">
              <a:solidFill>
                <a:srgbClr val="007ED2"/>
              </a:solidFill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16388" name="Заголовок 11"/>
          <p:cNvSpPr txBox="1">
            <a:spLocks/>
          </p:cNvSpPr>
          <p:nvPr/>
        </p:nvSpPr>
        <p:spPr bwMode="auto">
          <a:xfrm>
            <a:off x="1770064" y="3683000"/>
            <a:ext cx="78628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>
                <a:solidFill>
                  <a:srgbClr val="007ED2"/>
                </a:solidFill>
                <a:latin typeface="Roboto Cn"/>
                <a:ea typeface="Roboto Cn"/>
                <a:cs typeface="Roboto Cn"/>
              </a:rPr>
              <a:t>ГРАЖДАНСКАЯ АКТИВНОСТЬ</a:t>
            </a:r>
          </a:p>
        </p:txBody>
      </p:sp>
      <p:sp>
        <p:nvSpPr>
          <p:cNvPr id="16389" name="Заголовок 11"/>
          <p:cNvSpPr txBox="1">
            <a:spLocks/>
          </p:cNvSpPr>
          <p:nvPr/>
        </p:nvSpPr>
        <p:spPr bwMode="auto">
          <a:xfrm>
            <a:off x="1757363" y="2944813"/>
            <a:ext cx="88201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>
                <a:solidFill>
                  <a:srgbClr val="007ED2"/>
                </a:solidFill>
                <a:latin typeface="Roboto Cn"/>
                <a:ea typeface="Roboto Cn"/>
                <a:cs typeface="Roboto Cn"/>
              </a:rPr>
              <a:t>ВОЕННО-ПАТРИОТИЧЕСКОЕ ВОСПИТАНИЕ</a:t>
            </a:r>
          </a:p>
        </p:txBody>
      </p:sp>
      <p:sp>
        <p:nvSpPr>
          <p:cNvPr id="16390" name="Заголовок 11"/>
          <p:cNvSpPr txBox="1">
            <a:spLocks/>
          </p:cNvSpPr>
          <p:nvPr/>
        </p:nvSpPr>
        <p:spPr bwMode="auto">
          <a:xfrm>
            <a:off x="1787525" y="4384675"/>
            <a:ext cx="901858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>
                <a:solidFill>
                  <a:srgbClr val="007ED2"/>
                </a:solidFill>
                <a:latin typeface="Roboto Cn"/>
                <a:ea typeface="Roboto Cn"/>
                <a:cs typeface="Roboto Cn"/>
              </a:rPr>
              <a:t>ИНФОРМАЦИОННО-МЕДИЙНОЕ НАПРАВЛЕНИЕ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4" y="274638"/>
            <a:ext cx="1628904" cy="199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758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5508" y="274638"/>
            <a:ext cx="7666892" cy="155416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Возглавляет детский совет лидер РДШ в школе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2981126"/>
            <a:ext cx="5568461" cy="1634263"/>
          </a:xfrm>
          <a:prstGeom prst="rect">
            <a:avLst/>
          </a:prstGeom>
        </p:spPr>
        <p:txBody>
          <a:bodyPr vert="horz" lIns="45720" rIns="45720" anchor="ctr">
            <a:normAutofit fontScale="3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Корнилова Анастасия Евгеньевна</a:t>
            </a: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7DC335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2" t="32561"/>
          <a:stretch/>
        </p:blipFill>
        <p:spPr>
          <a:xfrm>
            <a:off x="8230137" y="1639773"/>
            <a:ext cx="3141247" cy="49251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4" y="274638"/>
            <a:ext cx="1628904" cy="199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2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15508" y="274638"/>
            <a:ext cx="7666892" cy="15541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личностное развитие 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7" r="11438"/>
          <a:stretch/>
        </p:blipFill>
        <p:spPr>
          <a:xfrm>
            <a:off x="8244430" y="1684620"/>
            <a:ext cx="3443477" cy="4364343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072661" y="2222064"/>
            <a:ext cx="5568461" cy="1634263"/>
          </a:xfrm>
          <a:prstGeom prst="rect">
            <a:avLst/>
          </a:prstGeom>
        </p:spPr>
        <p:txBody>
          <a:bodyPr vert="horz" lIns="45720" rIns="45720" anchor="ctr">
            <a:normAutofit fontScale="3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Гусева </a:t>
            </a:r>
            <a:r>
              <a:rPr kumimoji="0" lang="ru-RU" sz="10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Анисия</a:t>
            </a:r>
            <a:r>
              <a:rPr kumimoji="0" lang="ru-RU" sz="10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ru-RU" sz="10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еонидовна</a:t>
            </a:r>
            <a:r>
              <a:rPr kumimoji="0" lang="ru-RU" sz="10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– руководитель направления</a:t>
            </a: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7DC335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8185" y="3412190"/>
            <a:ext cx="56974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  создаются условия  для всестороннего гармоничного  личностного  развития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способствующие реализации  потенциала  активности  человека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4" y="274638"/>
            <a:ext cx="1628904" cy="199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8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DCIM\131PHOTO\SAM_13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5485">
            <a:off x="6541876" y="681379"/>
            <a:ext cx="5100814" cy="382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0017">
            <a:off x="474780" y="822265"/>
            <a:ext cx="4723600" cy="3542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30" y="3762875"/>
            <a:ext cx="3798277" cy="284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30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15508" y="274638"/>
            <a:ext cx="7666892" cy="15541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Военно-патриотическое воспитание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" y="2272937"/>
            <a:ext cx="6406660" cy="1634263"/>
          </a:xfrm>
          <a:prstGeom prst="rect">
            <a:avLst/>
          </a:prstGeom>
        </p:spPr>
        <p:txBody>
          <a:bodyPr vert="horz" lIns="45720" rIns="45720" anchor="ctr">
            <a:normAutofit fontScale="3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 Дмитрий Максимович</a:t>
            </a:r>
            <a:r>
              <a:rPr kumimoji="0" lang="ru-RU" sz="10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– руководитель направления</a:t>
            </a: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7DC335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14" y="274638"/>
            <a:ext cx="1628904" cy="19982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7" t="19401" r="18519"/>
          <a:stretch/>
        </p:blipFill>
        <p:spPr>
          <a:xfrm>
            <a:off x="8053036" y="1969476"/>
            <a:ext cx="3036995" cy="37982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67508" y="3827099"/>
            <a:ext cx="64242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нашей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 одной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задач является воспитание подрастающего поколения. Важнейшая составляющая процесса воспитания формирование и развитие патриотических чувств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504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6" y="373183"/>
            <a:ext cx="2524858" cy="33664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108" y="504091"/>
            <a:ext cx="4314092" cy="32355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997" y="3458306"/>
            <a:ext cx="4157787" cy="311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8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15508" y="274638"/>
            <a:ext cx="7666892" cy="15541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Гражданская активность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0" t="18543" r="24234"/>
          <a:stretch/>
        </p:blipFill>
        <p:spPr>
          <a:xfrm>
            <a:off x="1008184" y="2296382"/>
            <a:ext cx="3165232" cy="4314093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574323" y="1289537"/>
            <a:ext cx="6008077" cy="1634263"/>
          </a:xfrm>
          <a:prstGeom prst="rect">
            <a:avLst/>
          </a:prstGeom>
        </p:spPr>
        <p:txBody>
          <a:bodyPr vert="horz" lIns="45720" rIns="45720" anchor="ctr">
            <a:normAutofit fontScale="3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Савельева Валерия Валерьевна</a:t>
            </a:r>
            <a:r>
              <a:rPr kumimoji="0" lang="ru-RU" sz="10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– руководитель направления</a:t>
            </a: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7DC335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4" y="274638"/>
            <a:ext cx="1628904" cy="19982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86400" y="345329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жить —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выработать свою позицию в жизни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свое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мировоззрение, отношение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себе,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окружающему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миру,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понять себя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других, общественные процессы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поставить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 задачу, чтобы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действовать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ней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660311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Татьяна\Desktop\ЮИД ФОТО ПРЕЗ\DSC_01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44" y="563156"/>
            <a:ext cx="4673002" cy="350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225" y="333516"/>
            <a:ext cx="4979189" cy="37343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112" y="3124196"/>
            <a:ext cx="3681047" cy="323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59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508" y="2672861"/>
            <a:ext cx="4267200" cy="3200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4" y="254976"/>
            <a:ext cx="6447692" cy="483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43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79077" y="274638"/>
            <a:ext cx="9401908" cy="15541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медийное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60414" y="2765307"/>
            <a:ext cx="5916585" cy="1634263"/>
          </a:xfrm>
          <a:prstGeom prst="rect">
            <a:avLst/>
          </a:prstGeom>
        </p:spPr>
        <p:txBody>
          <a:bodyPr vert="horz" lIns="45720" rIns="45720" anchor="ctr">
            <a:normAutofit fontScale="3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Корнилова Дарья Михайловна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– руководитель направления</a:t>
            </a: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DC335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7DC335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14" y="274638"/>
            <a:ext cx="1628904" cy="19982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2" t="17260" r="16160"/>
          <a:stretch/>
        </p:blipFill>
        <p:spPr>
          <a:xfrm>
            <a:off x="7666892" y="1453661"/>
            <a:ext cx="3751384" cy="478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624" y="1067533"/>
            <a:ext cx="4929555" cy="36971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708" y="2590800"/>
            <a:ext cx="5158153" cy="38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95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135</Words>
  <Application>Microsoft Office PowerPoint</Application>
  <PresentationFormat>Широкоэкранный</PresentationFormat>
  <Paragraphs>19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Franklin Gothic Book</vt:lpstr>
      <vt:lpstr>Peach Milk 2.0</vt:lpstr>
      <vt:lpstr>Roboto Cn</vt:lpstr>
      <vt:lpstr>Times New Roman</vt:lpstr>
      <vt:lpstr>Wingdings</vt:lpstr>
      <vt:lpstr>Wingdings 3</vt:lpstr>
      <vt:lpstr>Тема Office</vt:lpstr>
      <vt:lpstr>Сектор</vt:lpstr>
      <vt:lpstr>Презентация PowerPoint</vt:lpstr>
      <vt:lpstr>ЛИЧНОСТНОЕ РАЗВИТИЕ    </vt:lpstr>
      <vt:lpstr>Возглавляет детский совет лидер РДШ в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8</cp:revision>
  <dcterms:created xsi:type="dcterms:W3CDTF">2019-10-16T20:58:34Z</dcterms:created>
  <dcterms:modified xsi:type="dcterms:W3CDTF">2019-10-16T22:31:11Z</dcterms:modified>
</cp:coreProperties>
</file>